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287" r:id="rId21"/>
    <p:sldId id="357" r:id="rId22"/>
    <p:sldId id="896" r:id="rId23"/>
    <p:sldId id="897" r:id="rId24"/>
    <p:sldId id="898" r:id="rId25"/>
    <p:sldId id="899" r:id="rId26"/>
    <p:sldId id="900" r:id="rId27"/>
    <p:sldId id="901" r:id="rId28"/>
    <p:sldId id="902" r:id="rId29"/>
    <p:sldId id="903" r:id="rId30"/>
    <p:sldId id="600" r:id="rId31"/>
    <p:sldId id="601" r:id="rId32"/>
    <p:sldId id="361" r:id="rId33"/>
    <p:sldId id="359" r:id="rId34"/>
    <p:sldId id="603" r:id="rId35"/>
    <p:sldId id="604" r:id="rId36"/>
    <p:sldId id="895" r:id="rId37"/>
    <p:sldId id="605" r:id="rId38"/>
    <p:sldId id="716" r:id="rId39"/>
    <p:sldId id="389" r:id="rId40"/>
    <p:sldId id="390" r:id="rId41"/>
    <p:sldId id="391" r:id="rId42"/>
    <p:sldId id="673" r:id="rId43"/>
    <p:sldId id="904" r:id="rId44"/>
    <p:sldId id="905" r:id="rId45"/>
    <p:sldId id="906" r:id="rId46"/>
    <p:sldId id="907" r:id="rId47"/>
    <p:sldId id="908" r:id="rId48"/>
    <p:sldId id="909" r:id="rId49"/>
    <p:sldId id="910" r:id="rId50"/>
    <p:sldId id="911" r:id="rId51"/>
    <p:sldId id="912" r:id="rId52"/>
    <p:sldId id="913" r:id="rId53"/>
    <p:sldId id="914" r:id="rId54"/>
    <p:sldId id="915" r:id="rId55"/>
    <p:sldId id="916" r:id="rId56"/>
    <p:sldId id="917" r:id="rId57"/>
    <p:sldId id="918" r:id="rId58"/>
    <p:sldId id="919" r:id="rId59"/>
    <p:sldId id="920" r:id="rId60"/>
    <p:sldId id="921" r:id="rId61"/>
    <p:sldId id="922" r:id="rId62"/>
    <p:sldId id="923" r:id="rId63"/>
    <p:sldId id="924" r:id="rId64"/>
    <p:sldId id="925" r:id="rId65"/>
    <p:sldId id="926" r:id="rId66"/>
    <p:sldId id="927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14787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724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5132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1744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3417391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4115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3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1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409103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0251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3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629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2130</Words>
  <Application>Microsoft Office PowerPoint</Application>
  <PresentationFormat>사용자 지정</PresentationFormat>
  <Paragraphs>783</Paragraphs>
  <Slides>66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FAQ</vt:lpstr>
      <vt:lpstr>[화면 설계] 사용자 - 웹 - 게시판 - FAQ</vt:lpstr>
      <vt:lpstr>[화면 설계] 사용자 - 웹 - 게시판 – Q&amp;A</vt:lpstr>
      <vt:lpstr>[화면 설계] 사용자 - 웹 - 게시판 – Q&amp;A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66</cp:revision>
  <dcterms:created xsi:type="dcterms:W3CDTF">2020-04-02T06:13:26Z</dcterms:created>
  <dcterms:modified xsi:type="dcterms:W3CDTF">2020-04-16T06:59:31Z</dcterms:modified>
</cp:coreProperties>
</file>